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10" r:id="rId46"/>
    <p:sldId id="305" r:id="rId47"/>
    <p:sldId id="306" r:id="rId48"/>
    <p:sldId id="307" r:id="rId49"/>
    <p:sldId id="308" r:id="rId50"/>
    <p:sldId id="309" r:id="rId51"/>
    <p:sldId id="301" r:id="rId52"/>
    <p:sldId id="302" r:id="rId53"/>
    <p:sldId id="303" r:id="rId54"/>
    <p:sldId id="304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5" r:id="rId79"/>
    <p:sldId id="336" r:id="rId80"/>
    <p:sldId id="337" r:id="rId81"/>
    <p:sldId id="338" r:id="rId82"/>
    <p:sldId id="344" r:id="rId83"/>
    <p:sldId id="345" r:id="rId84"/>
    <p:sldId id="346" r:id="rId85"/>
    <p:sldId id="347" r:id="rId86"/>
    <p:sldId id="348" r:id="rId87"/>
    <p:sldId id="349" r:id="rId88"/>
    <p:sldId id="339" r:id="rId89"/>
    <p:sldId id="340" r:id="rId90"/>
    <p:sldId id="341" r:id="rId91"/>
    <p:sldId id="342" r:id="rId92"/>
    <p:sldId id="343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34" r:id="rId1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205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72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045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565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48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504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38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14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21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872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5352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E8DDE-A946-43C6-B26D-EB248F3CA85D}" type="datetimeFigureOut">
              <a:rPr lang="zh-CN" altLang="en-US" smtClean="0"/>
              <a:t>2016/12/29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75EAB2-BD79-4734-9EBE-751A5A1F48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38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338262"/>
            <a:ext cx="111918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1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50" y="0"/>
            <a:ext cx="681990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499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319212"/>
            <a:ext cx="86963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409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1100137"/>
            <a:ext cx="88677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518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150" y="1247775"/>
            <a:ext cx="826770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970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262062"/>
            <a:ext cx="8763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3278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762125"/>
            <a:ext cx="64389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649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87" y="1095375"/>
            <a:ext cx="90392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699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214437"/>
            <a:ext cx="86582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29690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095375"/>
            <a:ext cx="88963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982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128712"/>
            <a:ext cx="89058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855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128712"/>
            <a:ext cx="88201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56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7" y="182562"/>
            <a:ext cx="8543925" cy="3038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687" y="3533775"/>
            <a:ext cx="85248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63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100137"/>
            <a:ext cx="88296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1695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1033462"/>
            <a:ext cx="917257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830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8232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690088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48538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2363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75236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38163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902708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05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825" y="2024062"/>
            <a:ext cx="592455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4101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42132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19702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9235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3091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58229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394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" y="0"/>
            <a:ext cx="8039100" cy="4648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812" y="4013199"/>
            <a:ext cx="81819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19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062037"/>
            <a:ext cx="8620125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71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150" y="0"/>
            <a:ext cx="88773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09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875" y="1000125"/>
            <a:ext cx="88582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90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187" y="120650"/>
            <a:ext cx="86582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4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085850"/>
            <a:ext cx="89535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74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209675"/>
            <a:ext cx="88201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720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460375"/>
            <a:ext cx="108489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4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25" y="1604962"/>
            <a:ext cx="88963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099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033462"/>
            <a:ext cx="90106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848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414462"/>
            <a:ext cx="81343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41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166812"/>
            <a:ext cx="900112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88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095375"/>
            <a:ext cx="89344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73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1609725"/>
            <a:ext cx="68675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1662112"/>
            <a:ext cx="66389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8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85850"/>
            <a:ext cx="88392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1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1128712"/>
            <a:ext cx="8096250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825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087" y="1252537"/>
            <a:ext cx="85058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20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271462"/>
            <a:ext cx="8181975" cy="3190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1" y="3462337"/>
            <a:ext cx="818197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05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085850"/>
            <a:ext cx="89058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525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62" y="1390650"/>
            <a:ext cx="83724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47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147762"/>
            <a:ext cx="847725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81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152525"/>
            <a:ext cx="889635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17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190625"/>
            <a:ext cx="87439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649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181100"/>
            <a:ext cx="86010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70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138237"/>
            <a:ext cx="85725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296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176337"/>
            <a:ext cx="86963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85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133475"/>
            <a:ext cx="87725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81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787" y="982662"/>
            <a:ext cx="85058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712" y="101600"/>
            <a:ext cx="8334375" cy="3857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11" y="4203700"/>
            <a:ext cx="833437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23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85850"/>
            <a:ext cx="8877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2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133475"/>
            <a:ext cx="87058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64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379412"/>
            <a:ext cx="87058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35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085850"/>
            <a:ext cx="87058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59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2400300"/>
            <a:ext cx="878205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16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076325"/>
            <a:ext cx="83534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58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1243012"/>
            <a:ext cx="85153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336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143000"/>
            <a:ext cx="87725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49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69" y="0"/>
            <a:ext cx="8820150" cy="2238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469" y="2238375"/>
            <a:ext cx="90297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2404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87" y="1209675"/>
            <a:ext cx="842962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64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25" y="0"/>
            <a:ext cx="8134350" cy="2800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925" y="2800350"/>
            <a:ext cx="81438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685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1462087"/>
            <a:ext cx="8829675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266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428750"/>
            <a:ext cx="8734425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169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1228725"/>
            <a:ext cx="85725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90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76350"/>
            <a:ext cx="86868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28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37" y="1319212"/>
            <a:ext cx="90011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219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352" y="981646"/>
            <a:ext cx="85344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951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095375"/>
            <a:ext cx="87915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180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090612"/>
            <a:ext cx="8686800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390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129" y="871537"/>
            <a:ext cx="89249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80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00150"/>
            <a:ext cx="86868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985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454025"/>
            <a:ext cx="8229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6431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233487"/>
            <a:ext cx="85534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442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9249" y="1754505"/>
            <a:ext cx="86201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571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1114425"/>
            <a:ext cx="89820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527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162050"/>
            <a:ext cx="875347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4742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825" y="1233487"/>
            <a:ext cx="88963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319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1243012"/>
            <a:ext cx="86106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080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123950"/>
            <a:ext cx="870585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344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1133475"/>
            <a:ext cx="84867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61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162050"/>
            <a:ext cx="84677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965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176337"/>
            <a:ext cx="8724900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93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225" y="76199"/>
            <a:ext cx="6457950" cy="13430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1568450"/>
            <a:ext cx="8229600" cy="2400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962" y="4117976"/>
            <a:ext cx="53244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079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114425"/>
            <a:ext cx="87630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614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0" y="1009650"/>
            <a:ext cx="9067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3034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239" y="813625"/>
            <a:ext cx="84772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589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19856" y="329184"/>
            <a:ext cx="5779008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5400" dirty="0" smtClean="0"/>
              <a:t>常用网络应用操作</a:t>
            </a:r>
            <a:endParaRPr lang="zh-CN" altLang="en-US" sz="5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6110" y="1764578"/>
            <a:ext cx="62865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8024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295400"/>
            <a:ext cx="86201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5408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181100"/>
            <a:ext cx="87249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45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37" y="1562100"/>
            <a:ext cx="862012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1321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095375"/>
            <a:ext cx="88106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4405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43000"/>
            <a:ext cx="8991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059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825" y="1085850"/>
            <a:ext cx="81343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3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9862"/>
            <a:ext cx="8382000" cy="3038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3684587"/>
            <a:ext cx="68199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01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209675"/>
            <a:ext cx="811530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147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1295400"/>
            <a:ext cx="871537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514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219200"/>
            <a:ext cx="87534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1692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671" y="833628"/>
            <a:ext cx="87820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643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812" y="1147762"/>
            <a:ext cx="90963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894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109662"/>
            <a:ext cx="8915400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296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138237"/>
            <a:ext cx="88487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298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1223962"/>
            <a:ext cx="86772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707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1171575"/>
            <a:ext cx="89058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887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1228725"/>
            <a:ext cx="8734425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92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087" y="323850"/>
            <a:ext cx="8048625" cy="2552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836" y="3357562"/>
            <a:ext cx="7477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269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357312"/>
            <a:ext cx="864870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788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233487"/>
            <a:ext cx="87534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072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7" y="1104900"/>
            <a:ext cx="8353425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6987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537" y="1123950"/>
            <a:ext cx="89249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508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190625"/>
            <a:ext cx="89154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4402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1204912"/>
            <a:ext cx="8477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075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1247775"/>
            <a:ext cx="8553450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542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1347787"/>
            <a:ext cx="856297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496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1023937"/>
            <a:ext cx="89725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7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37" y="1304925"/>
            <a:ext cx="8848725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250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</TotalTime>
  <Words>4</Words>
  <Application>Microsoft Office PowerPoint</Application>
  <PresentationFormat>宽屏</PresentationFormat>
  <Paragraphs>1</Paragraphs>
  <Slides>125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125</vt:i4>
      </vt:variant>
    </vt:vector>
  </HeadingPairs>
  <TitlesOfParts>
    <vt:vector size="130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洪苑坤</dc:creator>
  <cp:lastModifiedBy>洪苑坤</cp:lastModifiedBy>
  <cp:revision>17</cp:revision>
  <dcterms:created xsi:type="dcterms:W3CDTF">2016-11-26T14:54:55Z</dcterms:created>
  <dcterms:modified xsi:type="dcterms:W3CDTF">2016-12-29T15:15:09Z</dcterms:modified>
</cp:coreProperties>
</file>